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58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E6"/>
    <a:srgbClr val="00A7C8"/>
    <a:srgbClr val="00CAF2"/>
    <a:srgbClr val="018EC7"/>
    <a:srgbClr val="008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F1696-8540-46BE-A4C6-F6ED0ECF29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FB8CD10-3F96-4299-874F-E20349E5AE23}">
      <dgm:prSet phldrT="[Texto]"/>
      <dgm:spPr>
        <a:xfrm>
          <a:off x="3987" y="1404156"/>
          <a:ext cx="1917892" cy="1872208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Dados Pessoais</a:t>
          </a:r>
        </a:p>
        <a:p>
          <a:pPr>
            <a:buNone/>
          </a:pPr>
          <a:r>
            <a:rPr lang="pt-PT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(ex. nome,  estado civil)</a:t>
          </a:r>
        </a:p>
      </dgm:t>
    </dgm:pt>
    <dgm:pt modelId="{65D6496C-6268-4D13-A9CF-950BE168AF50}" type="parTrans" cxnId="{E1EF268E-2CAD-4EC3-819C-D6E96E0BC824}">
      <dgm:prSet/>
      <dgm:spPr/>
      <dgm:t>
        <a:bodyPr/>
        <a:lstStyle/>
        <a:p>
          <a:endParaRPr lang="pt-PT"/>
        </a:p>
      </dgm:t>
    </dgm:pt>
    <dgm:pt modelId="{38D74D15-515C-46FC-A122-F4DD9745D6D4}" type="sibTrans" cxnId="{E1EF268E-2CAD-4EC3-819C-D6E96E0BC824}">
      <dgm:prSet/>
      <dgm:spPr/>
      <dgm:t>
        <a:bodyPr/>
        <a:lstStyle/>
        <a:p>
          <a:endParaRPr lang="pt-PT"/>
        </a:p>
      </dgm:t>
    </dgm:pt>
    <dgm:pt modelId="{53C02FBD-8BFA-494F-89F6-147DE6A5F945}">
      <dgm:prSet phldrT="[Texto]"/>
      <dgm:spPr>
        <a:xfrm>
          <a:off x="2017774" y="1404156"/>
          <a:ext cx="1917892" cy="1872208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b="1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Dados de Endereço </a:t>
          </a:r>
          <a:r>
            <a:rPr lang="pt-PT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(ex. morada, n.º telefone)</a:t>
          </a:r>
        </a:p>
      </dgm:t>
    </dgm:pt>
    <dgm:pt modelId="{1FF4C425-FAAD-4400-895F-BBA85E1C63D6}" type="parTrans" cxnId="{4696FD16-97BF-44F3-9E40-A854398C3BE6}">
      <dgm:prSet/>
      <dgm:spPr/>
      <dgm:t>
        <a:bodyPr/>
        <a:lstStyle/>
        <a:p>
          <a:endParaRPr lang="pt-PT"/>
        </a:p>
      </dgm:t>
    </dgm:pt>
    <dgm:pt modelId="{553B0BC5-63AA-4045-8F51-62C817829FE2}" type="sibTrans" cxnId="{4696FD16-97BF-44F3-9E40-A854398C3BE6}">
      <dgm:prSet/>
      <dgm:spPr/>
      <dgm:t>
        <a:bodyPr/>
        <a:lstStyle/>
        <a:p>
          <a:endParaRPr lang="pt-PT"/>
        </a:p>
      </dgm:t>
    </dgm:pt>
    <dgm:pt modelId="{508C1AF3-3CCB-4575-9492-0076CBEA693B}">
      <dgm:prSet phldrT="[Texto]"/>
      <dgm:spPr>
        <a:xfrm>
          <a:off x="4031561" y="1404156"/>
          <a:ext cx="1917892" cy="1872208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Dados Família/dependentes</a:t>
          </a:r>
        </a:p>
        <a:p>
          <a:pPr>
            <a:buNone/>
          </a:pPr>
          <a:r>
            <a:rPr lang="pt-PT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(ex. n.º de filhos, cônjuge)</a:t>
          </a:r>
        </a:p>
      </dgm:t>
    </dgm:pt>
    <dgm:pt modelId="{ABFC18DD-7FCB-42A9-B7E9-3A8F98267B7D}" type="parTrans" cxnId="{9830C06F-5A70-4A9A-AB4B-2B9C8CCC860D}">
      <dgm:prSet/>
      <dgm:spPr/>
      <dgm:t>
        <a:bodyPr/>
        <a:lstStyle/>
        <a:p>
          <a:endParaRPr lang="pt-PT"/>
        </a:p>
      </dgm:t>
    </dgm:pt>
    <dgm:pt modelId="{03C783B9-CAD1-4D68-84DC-3A4F20E74454}" type="sibTrans" cxnId="{9830C06F-5A70-4A9A-AB4B-2B9C8CCC860D}">
      <dgm:prSet/>
      <dgm:spPr/>
      <dgm:t>
        <a:bodyPr/>
        <a:lstStyle/>
        <a:p>
          <a:endParaRPr lang="pt-PT"/>
        </a:p>
      </dgm:t>
    </dgm:pt>
    <dgm:pt modelId="{F2180888-16BF-4F3E-8CF9-43F5ECC38AA3}">
      <dgm:prSet/>
      <dgm:spPr>
        <a:xfrm>
          <a:off x="6045348" y="1404156"/>
          <a:ext cx="1917892" cy="1872208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b="1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Dados Bancários</a:t>
          </a:r>
          <a:r>
            <a:rPr lang="pt-PT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</a:t>
          </a:r>
        </a:p>
        <a:p>
          <a:pPr>
            <a:buNone/>
          </a:pPr>
          <a:r>
            <a:rPr lang="pt-PT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(ex. NIB, IBAN)</a:t>
          </a:r>
        </a:p>
      </dgm:t>
    </dgm:pt>
    <dgm:pt modelId="{239B9446-3D32-4C01-8437-42F790118756}" type="sibTrans" cxnId="{7C742E2A-32A9-4AE3-BA4A-683B8E6ED330}">
      <dgm:prSet/>
      <dgm:spPr/>
      <dgm:t>
        <a:bodyPr/>
        <a:lstStyle/>
        <a:p>
          <a:endParaRPr lang="pt-PT"/>
        </a:p>
      </dgm:t>
    </dgm:pt>
    <dgm:pt modelId="{D5815FA4-846F-4BA1-BDE5-314DC1AB6CBC}" type="parTrans" cxnId="{7C742E2A-32A9-4AE3-BA4A-683B8E6ED330}">
      <dgm:prSet/>
      <dgm:spPr/>
      <dgm:t>
        <a:bodyPr/>
        <a:lstStyle/>
        <a:p>
          <a:endParaRPr lang="pt-PT"/>
        </a:p>
      </dgm:t>
    </dgm:pt>
    <dgm:pt modelId="{A1D1586C-896B-4587-A037-0C9228BB08AD}" type="pres">
      <dgm:prSet presAssocID="{CDCF1696-8540-46BE-A4C6-F6ED0ECF2944}" presName="CompostProcess" presStyleCnt="0">
        <dgm:presLayoutVars>
          <dgm:dir/>
          <dgm:resizeHandles val="exact"/>
        </dgm:presLayoutVars>
      </dgm:prSet>
      <dgm:spPr/>
    </dgm:pt>
    <dgm:pt modelId="{B5C4AAA2-4970-4883-B476-386B7D9E288C}" type="pres">
      <dgm:prSet presAssocID="{CDCF1696-8540-46BE-A4C6-F6ED0ECF2944}" presName="arrow" presStyleLbl="bgShp" presStyleIdx="0" presStyleCnt="1" custScaleX="117647"/>
      <dgm:spPr>
        <a:xfrm>
          <a:off x="597542" y="0"/>
          <a:ext cx="6772143" cy="4680520"/>
        </a:xfrm>
        <a:prstGeom prst="rightArrow">
          <a:avLst/>
        </a:prstGeom>
        <a:solidFill>
          <a:srgbClr val="2DA2B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3F6A3FF-902F-47A7-97B4-6BCA6D31F4A8}" type="pres">
      <dgm:prSet presAssocID="{CDCF1696-8540-46BE-A4C6-F6ED0ECF2944}" presName="linearProcess" presStyleCnt="0"/>
      <dgm:spPr/>
    </dgm:pt>
    <dgm:pt modelId="{CF54A559-C01F-4DBF-823E-24A626ECF7AD}" type="pres">
      <dgm:prSet presAssocID="{CFB8CD10-3F96-4299-874F-E20349E5AE23}" presName="textNode" presStyleLbl="node1" presStyleIdx="0" presStyleCnt="4" custLinFactNeighborX="42432" custLinFactNeighborY="-968">
        <dgm:presLayoutVars>
          <dgm:bulletEnabled val="1"/>
        </dgm:presLayoutVars>
      </dgm:prSet>
      <dgm:spPr/>
    </dgm:pt>
    <dgm:pt modelId="{4632B6F9-25AF-4472-AC12-9215E7896D04}" type="pres">
      <dgm:prSet presAssocID="{38D74D15-515C-46FC-A122-F4DD9745D6D4}" presName="sibTrans" presStyleCnt="0"/>
      <dgm:spPr/>
    </dgm:pt>
    <dgm:pt modelId="{7A5F85B0-1075-4668-AF4F-7BF7217B6E08}" type="pres">
      <dgm:prSet presAssocID="{53C02FBD-8BFA-494F-89F6-147DE6A5F945}" presName="textNode" presStyleLbl="node1" presStyleIdx="1" presStyleCnt="4" custLinFactNeighborX="28991" custLinFactNeighborY="-968">
        <dgm:presLayoutVars>
          <dgm:bulletEnabled val="1"/>
        </dgm:presLayoutVars>
      </dgm:prSet>
      <dgm:spPr/>
    </dgm:pt>
    <dgm:pt modelId="{EB33A9A2-D63C-478C-9023-7A18532A7B74}" type="pres">
      <dgm:prSet presAssocID="{553B0BC5-63AA-4045-8F51-62C817829FE2}" presName="sibTrans" presStyleCnt="0"/>
      <dgm:spPr/>
    </dgm:pt>
    <dgm:pt modelId="{EC7CAA13-C1B6-4AD4-9B13-0F88026E262A}" type="pres">
      <dgm:prSet presAssocID="{508C1AF3-3CCB-4575-9492-0076CBEA693B}" presName="textNode" presStyleLbl="node1" presStyleIdx="2" presStyleCnt="4">
        <dgm:presLayoutVars>
          <dgm:bulletEnabled val="1"/>
        </dgm:presLayoutVars>
      </dgm:prSet>
      <dgm:spPr/>
    </dgm:pt>
    <dgm:pt modelId="{3DD7EC5B-AEA6-4EAF-91EE-25195433437A}" type="pres">
      <dgm:prSet presAssocID="{03C783B9-CAD1-4D68-84DC-3A4F20E74454}" presName="sibTrans" presStyleCnt="0"/>
      <dgm:spPr/>
    </dgm:pt>
    <dgm:pt modelId="{43CC13C1-7902-4CE2-B667-83BFEBB92E0D}" type="pres">
      <dgm:prSet presAssocID="{F2180888-16BF-4F3E-8CF9-43F5ECC38A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96FD16-97BF-44F3-9E40-A854398C3BE6}" srcId="{CDCF1696-8540-46BE-A4C6-F6ED0ECF2944}" destId="{53C02FBD-8BFA-494F-89F6-147DE6A5F945}" srcOrd="1" destOrd="0" parTransId="{1FF4C425-FAAD-4400-895F-BBA85E1C63D6}" sibTransId="{553B0BC5-63AA-4045-8F51-62C817829FE2}"/>
    <dgm:cxn modelId="{C077E529-F5A2-4513-B678-5282E65831D5}" type="presOf" srcId="{CFB8CD10-3F96-4299-874F-E20349E5AE23}" destId="{CF54A559-C01F-4DBF-823E-24A626ECF7AD}" srcOrd="0" destOrd="0" presId="urn:microsoft.com/office/officeart/2005/8/layout/hProcess9"/>
    <dgm:cxn modelId="{7C742E2A-32A9-4AE3-BA4A-683B8E6ED330}" srcId="{CDCF1696-8540-46BE-A4C6-F6ED0ECF2944}" destId="{F2180888-16BF-4F3E-8CF9-43F5ECC38AA3}" srcOrd="3" destOrd="0" parTransId="{D5815FA4-846F-4BA1-BDE5-314DC1AB6CBC}" sibTransId="{239B9446-3D32-4C01-8437-42F790118756}"/>
    <dgm:cxn modelId="{C9684963-9B72-4DDB-BDFE-680DF0C263E6}" type="presOf" srcId="{508C1AF3-3CCB-4575-9492-0076CBEA693B}" destId="{EC7CAA13-C1B6-4AD4-9B13-0F88026E262A}" srcOrd="0" destOrd="0" presId="urn:microsoft.com/office/officeart/2005/8/layout/hProcess9"/>
    <dgm:cxn modelId="{2D11FC45-C81B-468B-959D-F92FDB0D400B}" type="presOf" srcId="{53C02FBD-8BFA-494F-89F6-147DE6A5F945}" destId="{7A5F85B0-1075-4668-AF4F-7BF7217B6E08}" srcOrd="0" destOrd="0" presId="urn:microsoft.com/office/officeart/2005/8/layout/hProcess9"/>
    <dgm:cxn modelId="{9830C06F-5A70-4A9A-AB4B-2B9C8CCC860D}" srcId="{CDCF1696-8540-46BE-A4C6-F6ED0ECF2944}" destId="{508C1AF3-3CCB-4575-9492-0076CBEA693B}" srcOrd="2" destOrd="0" parTransId="{ABFC18DD-7FCB-42A9-B7E9-3A8F98267B7D}" sibTransId="{03C783B9-CAD1-4D68-84DC-3A4F20E74454}"/>
    <dgm:cxn modelId="{E1EF268E-2CAD-4EC3-819C-D6E96E0BC824}" srcId="{CDCF1696-8540-46BE-A4C6-F6ED0ECF2944}" destId="{CFB8CD10-3F96-4299-874F-E20349E5AE23}" srcOrd="0" destOrd="0" parTransId="{65D6496C-6268-4D13-A9CF-950BE168AF50}" sibTransId="{38D74D15-515C-46FC-A122-F4DD9745D6D4}"/>
    <dgm:cxn modelId="{9ADF4399-6B92-4498-B48B-807BAC97811F}" type="presOf" srcId="{CDCF1696-8540-46BE-A4C6-F6ED0ECF2944}" destId="{A1D1586C-896B-4587-A037-0C9228BB08AD}" srcOrd="0" destOrd="0" presId="urn:microsoft.com/office/officeart/2005/8/layout/hProcess9"/>
    <dgm:cxn modelId="{A5D533AF-1C89-4D19-AC0A-E57A5557809C}" type="presOf" srcId="{F2180888-16BF-4F3E-8CF9-43F5ECC38AA3}" destId="{43CC13C1-7902-4CE2-B667-83BFEBB92E0D}" srcOrd="0" destOrd="0" presId="urn:microsoft.com/office/officeart/2005/8/layout/hProcess9"/>
    <dgm:cxn modelId="{33B50CDF-A37B-4A82-8EDE-9CB308190BF2}" type="presParOf" srcId="{A1D1586C-896B-4587-A037-0C9228BB08AD}" destId="{B5C4AAA2-4970-4883-B476-386B7D9E288C}" srcOrd="0" destOrd="0" presId="urn:microsoft.com/office/officeart/2005/8/layout/hProcess9"/>
    <dgm:cxn modelId="{1D6A6FCA-791C-4EF4-8A10-CA35E8449875}" type="presParOf" srcId="{A1D1586C-896B-4587-A037-0C9228BB08AD}" destId="{83F6A3FF-902F-47A7-97B4-6BCA6D31F4A8}" srcOrd="1" destOrd="0" presId="urn:microsoft.com/office/officeart/2005/8/layout/hProcess9"/>
    <dgm:cxn modelId="{87FF481C-1C61-4E45-B296-31E3DA5E5981}" type="presParOf" srcId="{83F6A3FF-902F-47A7-97B4-6BCA6D31F4A8}" destId="{CF54A559-C01F-4DBF-823E-24A626ECF7AD}" srcOrd="0" destOrd="0" presId="urn:microsoft.com/office/officeart/2005/8/layout/hProcess9"/>
    <dgm:cxn modelId="{D59F53A6-62E1-4213-AC13-9C6B5E32E1B9}" type="presParOf" srcId="{83F6A3FF-902F-47A7-97B4-6BCA6D31F4A8}" destId="{4632B6F9-25AF-4472-AC12-9215E7896D04}" srcOrd="1" destOrd="0" presId="urn:microsoft.com/office/officeart/2005/8/layout/hProcess9"/>
    <dgm:cxn modelId="{E768697F-BF94-473B-BB4A-D82FCB596350}" type="presParOf" srcId="{83F6A3FF-902F-47A7-97B4-6BCA6D31F4A8}" destId="{7A5F85B0-1075-4668-AF4F-7BF7217B6E08}" srcOrd="2" destOrd="0" presId="urn:microsoft.com/office/officeart/2005/8/layout/hProcess9"/>
    <dgm:cxn modelId="{CE6E6049-4BAC-4906-BB3B-C5EB2CCEBA70}" type="presParOf" srcId="{83F6A3FF-902F-47A7-97B4-6BCA6D31F4A8}" destId="{EB33A9A2-D63C-478C-9023-7A18532A7B74}" srcOrd="3" destOrd="0" presId="urn:microsoft.com/office/officeart/2005/8/layout/hProcess9"/>
    <dgm:cxn modelId="{C88FF313-A4A7-46A1-9101-5EB3CDC6DD7B}" type="presParOf" srcId="{83F6A3FF-902F-47A7-97B4-6BCA6D31F4A8}" destId="{EC7CAA13-C1B6-4AD4-9B13-0F88026E262A}" srcOrd="4" destOrd="0" presId="urn:microsoft.com/office/officeart/2005/8/layout/hProcess9"/>
    <dgm:cxn modelId="{9D98B9B9-A893-470C-A5F3-890E750BB505}" type="presParOf" srcId="{83F6A3FF-902F-47A7-97B4-6BCA6D31F4A8}" destId="{3DD7EC5B-AEA6-4EAF-91EE-25195433437A}" srcOrd="5" destOrd="0" presId="urn:microsoft.com/office/officeart/2005/8/layout/hProcess9"/>
    <dgm:cxn modelId="{252A28A6-E93B-42B1-A06E-0F193057673F}" type="presParOf" srcId="{83F6A3FF-902F-47A7-97B4-6BCA6D31F4A8}" destId="{43CC13C1-7902-4CE2-B667-83BFEBB92E0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27919-1C00-4653-8059-C284F4AC8C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171775F-8913-4A7D-A3B0-35B61A5E481F}">
      <dgm:prSet phldrT="[Texto]"/>
      <dgm:spPr>
        <a:xfrm>
          <a:off x="6548" y="1219199"/>
          <a:ext cx="1962150" cy="1625600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b="1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Consultar</a:t>
          </a:r>
        </a:p>
        <a:p>
          <a:pPr>
            <a:buNone/>
          </a:pPr>
          <a:r>
            <a:rPr lang="pt-PT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Recibos Vencimento/DIR</a:t>
          </a:r>
        </a:p>
      </dgm:t>
    </dgm:pt>
    <dgm:pt modelId="{D3E1B1EC-B71F-4139-9E0A-4FE3F96968A0}" type="parTrans" cxnId="{0B9229A7-92B3-4926-8252-12E384B365B9}">
      <dgm:prSet/>
      <dgm:spPr/>
      <dgm:t>
        <a:bodyPr/>
        <a:lstStyle/>
        <a:p>
          <a:endParaRPr lang="pt-PT"/>
        </a:p>
      </dgm:t>
    </dgm:pt>
    <dgm:pt modelId="{97976E75-C871-4AEC-9A46-B79C91239158}" type="sibTrans" cxnId="{0B9229A7-92B3-4926-8252-12E384B365B9}">
      <dgm:prSet/>
      <dgm:spPr/>
      <dgm:t>
        <a:bodyPr/>
        <a:lstStyle/>
        <a:p>
          <a:endParaRPr lang="pt-PT"/>
        </a:p>
      </dgm:t>
    </dgm:pt>
    <dgm:pt modelId="{984A1422-8956-4B1F-AE1C-A7964F27EC3E}">
      <dgm:prSet phldrT="[Texto]"/>
      <dgm:spPr>
        <a:xfrm>
          <a:off x="2066925" y="1219199"/>
          <a:ext cx="1962150" cy="1625600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Gravar/Guardar</a:t>
          </a:r>
        </a:p>
        <a:p>
          <a:pPr>
            <a:buNone/>
          </a:pPr>
          <a:r>
            <a:rPr lang="pt-PT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Recibos Vencimento/DIR</a:t>
          </a:r>
        </a:p>
      </dgm:t>
    </dgm:pt>
    <dgm:pt modelId="{E93F2C58-9955-4DD3-B89A-7B6385738082}" type="parTrans" cxnId="{AD0B2F4A-2F79-44C2-818F-79CCCB2E0D55}">
      <dgm:prSet/>
      <dgm:spPr/>
      <dgm:t>
        <a:bodyPr/>
        <a:lstStyle/>
        <a:p>
          <a:endParaRPr lang="pt-PT"/>
        </a:p>
      </dgm:t>
    </dgm:pt>
    <dgm:pt modelId="{88B8A5E7-5845-4AE1-9114-13FCB326E879}" type="sibTrans" cxnId="{AD0B2F4A-2F79-44C2-818F-79CCCB2E0D55}">
      <dgm:prSet/>
      <dgm:spPr/>
      <dgm:t>
        <a:bodyPr/>
        <a:lstStyle/>
        <a:p>
          <a:endParaRPr lang="pt-PT"/>
        </a:p>
      </dgm:t>
    </dgm:pt>
    <dgm:pt modelId="{C28E0BD5-8D8E-4B61-8FC3-350734F717D3}">
      <dgm:prSet phldrT="[Texto]"/>
      <dgm:spPr>
        <a:xfrm>
          <a:off x="4127301" y="1219199"/>
          <a:ext cx="1962150" cy="1625600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b="1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Imprimir</a:t>
          </a:r>
        </a:p>
        <a:p>
          <a:pPr>
            <a:buNone/>
          </a:pPr>
          <a:r>
            <a:rPr lang="pt-PT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Recibos Vencimento/DIR</a:t>
          </a:r>
        </a:p>
      </dgm:t>
    </dgm:pt>
    <dgm:pt modelId="{C27B75D8-D871-4A03-8E40-9A18589EEEE2}" type="parTrans" cxnId="{5B71270B-5B43-48CA-BC29-D7A42D0E679E}">
      <dgm:prSet/>
      <dgm:spPr/>
      <dgm:t>
        <a:bodyPr/>
        <a:lstStyle/>
        <a:p>
          <a:endParaRPr lang="pt-PT"/>
        </a:p>
      </dgm:t>
    </dgm:pt>
    <dgm:pt modelId="{C6C8F5FD-29D6-4BAE-898B-57917674AFCF}" type="sibTrans" cxnId="{5B71270B-5B43-48CA-BC29-D7A42D0E679E}">
      <dgm:prSet/>
      <dgm:spPr/>
      <dgm:t>
        <a:bodyPr/>
        <a:lstStyle/>
        <a:p>
          <a:endParaRPr lang="pt-PT"/>
        </a:p>
      </dgm:t>
    </dgm:pt>
    <dgm:pt modelId="{4ECC277F-BC93-446E-83AE-969322CEDAFB}" type="pres">
      <dgm:prSet presAssocID="{E6427919-1C00-4653-8059-C284F4AC8C7E}" presName="CompostProcess" presStyleCnt="0">
        <dgm:presLayoutVars>
          <dgm:dir/>
          <dgm:resizeHandles val="exact"/>
        </dgm:presLayoutVars>
      </dgm:prSet>
      <dgm:spPr/>
    </dgm:pt>
    <dgm:pt modelId="{1C3CF1E4-EB5D-49C0-9AA3-8E2C3202AD0E}" type="pres">
      <dgm:prSet presAssocID="{E6427919-1C00-4653-8059-C284F4AC8C7E}" presName="arrow" presStyleLbl="bgShp" presStyleIdx="0" presStyleCnt="1" custScaleX="117647" custLinFactNeighborX="1647"/>
      <dgm:spPr>
        <a:xfrm>
          <a:off x="457199" y="0"/>
          <a:ext cx="5181600" cy="4064000"/>
        </a:xfrm>
        <a:prstGeom prst="rightArrow">
          <a:avLst/>
        </a:prstGeom>
        <a:solidFill>
          <a:srgbClr val="2DA2B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0B5DAEF-8830-45E6-A767-8C2C27AA7144}" type="pres">
      <dgm:prSet presAssocID="{E6427919-1C00-4653-8059-C284F4AC8C7E}" presName="linearProcess" presStyleCnt="0"/>
      <dgm:spPr/>
    </dgm:pt>
    <dgm:pt modelId="{A437C771-E40B-4D74-83F3-365123EEDC89}" type="pres">
      <dgm:prSet presAssocID="{E171775F-8913-4A7D-A3B0-35B61A5E481F}" presName="textNode" presStyleLbl="node1" presStyleIdx="0" presStyleCnt="3">
        <dgm:presLayoutVars>
          <dgm:bulletEnabled val="1"/>
        </dgm:presLayoutVars>
      </dgm:prSet>
      <dgm:spPr/>
    </dgm:pt>
    <dgm:pt modelId="{BF3DD7C9-78A8-4F1D-9CDB-E8073F68555C}" type="pres">
      <dgm:prSet presAssocID="{97976E75-C871-4AEC-9A46-B79C91239158}" presName="sibTrans" presStyleCnt="0"/>
      <dgm:spPr/>
    </dgm:pt>
    <dgm:pt modelId="{A1A894BB-8732-4CEE-B523-AD4D4342AA32}" type="pres">
      <dgm:prSet presAssocID="{984A1422-8956-4B1F-AE1C-A7964F27EC3E}" presName="textNode" presStyleLbl="node1" presStyleIdx="1" presStyleCnt="3">
        <dgm:presLayoutVars>
          <dgm:bulletEnabled val="1"/>
        </dgm:presLayoutVars>
      </dgm:prSet>
      <dgm:spPr/>
    </dgm:pt>
    <dgm:pt modelId="{4A426C60-0D29-4011-A226-D312B27C64CD}" type="pres">
      <dgm:prSet presAssocID="{88B8A5E7-5845-4AE1-9114-13FCB326E879}" presName="sibTrans" presStyleCnt="0"/>
      <dgm:spPr/>
    </dgm:pt>
    <dgm:pt modelId="{08A4337E-AC57-4AA3-AA3F-2018F5EEC3F2}" type="pres">
      <dgm:prSet presAssocID="{C28E0BD5-8D8E-4B61-8FC3-350734F717D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B71270B-5B43-48CA-BC29-D7A42D0E679E}" srcId="{E6427919-1C00-4653-8059-C284F4AC8C7E}" destId="{C28E0BD5-8D8E-4B61-8FC3-350734F717D3}" srcOrd="2" destOrd="0" parTransId="{C27B75D8-D871-4A03-8E40-9A18589EEEE2}" sibTransId="{C6C8F5FD-29D6-4BAE-898B-57917674AFCF}"/>
    <dgm:cxn modelId="{AD0B2F4A-2F79-44C2-818F-79CCCB2E0D55}" srcId="{E6427919-1C00-4653-8059-C284F4AC8C7E}" destId="{984A1422-8956-4B1F-AE1C-A7964F27EC3E}" srcOrd="1" destOrd="0" parTransId="{E93F2C58-9955-4DD3-B89A-7B6385738082}" sibTransId="{88B8A5E7-5845-4AE1-9114-13FCB326E879}"/>
    <dgm:cxn modelId="{DB980898-A02F-455A-91F4-C81E3F8706CA}" type="presOf" srcId="{C28E0BD5-8D8E-4B61-8FC3-350734F717D3}" destId="{08A4337E-AC57-4AA3-AA3F-2018F5EEC3F2}" srcOrd="0" destOrd="0" presId="urn:microsoft.com/office/officeart/2005/8/layout/hProcess9"/>
    <dgm:cxn modelId="{0B9229A7-92B3-4926-8252-12E384B365B9}" srcId="{E6427919-1C00-4653-8059-C284F4AC8C7E}" destId="{E171775F-8913-4A7D-A3B0-35B61A5E481F}" srcOrd="0" destOrd="0" parTransId="{D3E1B1EC-B71F-4139-9E0A-4FE3F96968A0}" sibTransId="{97976E75-C871-4AEC-9A46-B79C91239158}"/>
    <dgm:cxn modelId="{F0C769B3-BFB3-493E-A89E-28D63DD32122}" type="presOf" srcId="{984A1422-8956-4B1F-AE1C-A7964F27EC3E}" destId="{A1A894BB-8732-4CEE-B523-AD4D4342AA32}" srcOrd="0" destOrd="0" presId="urn:microsoft.com/office/officeart/2005/8/layout/hProcess9"/>
    <dgm:cxn modelId="{FC7A8CB7-D574-422E-B02F-AF6811F67823}" type="presOf" srcId="{E6427919-1C00-4653-8059-C284F4AC8C7E}" destId="{4ECC277F-BC93-446E-83AE-969322CEDAFB}" srcOrd="0" destOrd="0" presId="urn:microsoft.com/office/officeart/2005/8/layout/hProcess9"/>
    <dgm:cxn modelId="{8CE76CC5-7D89-42EF-9D53-B9EB2EED472A}" type="presOf" srcId="{E171775F-8913-4A7D-A3B0-35B61A5E481F}" destId="{A437C771-E40B-4D74-83F3-365123EEDC89}" srcOrd="0" destOrd="0" presId="urn:microsoft.com/office/officeart/2005/8/layout/hProcess9"/>
    <dgm:cxn modelId="{4F7C0B65-5937-4C8A-9065-8123C38FF8D7}" type="presParOf" srcId="{4ECC277F-BC93-446E-83AE-969322CEDAFB}" destId="{1C3CF1E4-EB5D-49C0-9AA3-8E2C3202AD0E}" srcOrd="0" destOrd="0" presId="urn:microsoft.com/office/officeart/2005/8/layout/hProcess9"/>
    <dgm:cxn modelId="{2AFC0E9E-8CA6-4F56-B5D2-CADFC19D0311}" type="presParOf" srcId="{4ECC277F-BC93-446E-83AE-969322CEDAFB}" destId="{B0B5DAEF-8830-45E6-A767-8C2C27AA7144}" srcOrd="1" destOrd="0" presId="urn:microsoft.com/office/officeart/2005/8/layout/hProcess9"/>
    <dgm:cxn modelId="{E3A253D7-6DAA-4A48-BE16-3042382C654D}" type="presParOf" srcId="{B0B5DAEF-8830-45E6-A767-8C2C27AA7144}" destId="{A437C771-E40B-4D74-83F3-365123EEDC89}" srcOrd="0" destOrd="0" presId="urn:microsoft.com/office/officeart/2005/8/layout/hProcess9"/>
    <dgm:cxn modelId="{1F887164-AC18-4B21-86E0-73168A652B85}" type="presParOf" srcId="{B0B5DAEF-8830-45E6-A767-8C2C27AA7144}" destId="{BF3DD7C9-78A8-4F1D-9CDB-E8073F68555C}" srcOrd="1" destOrd="0" presId="urn:microsoft.com/office/officeart/2005/8/layout/hProcess9"/>
    <dgm:cxn modelId="{482A1049-3D74-4DD2-9A2B-F552B0A964E3}" type="presParOf" srcId="{B0B5DAEF-8830-45E6-A767-8C2C27AA7144}" destId="{A1A894BB-8732-4CEE-B523-AD4D4342AA32}" srcOrd="2" destOrd="0" presId="urn:microsoft.com/office/officeart/2005/8/layout/hProcess9"/>
    <dgm:cxn modelId="{0AD6B97C-EF37-4A8D-AE86-29C1F85BE91C}" type="presParOf" srcId="{B0B5DAEF-8830-45E6-A767-8C2C27AA7144}" destId="{4A426C60-0D29-4011-A226-D312B27C64CD}" srcOrd="3" destOrd="0" presId="urn:microsoft.com/office/officeart/2005/8/layout/hProcess9"/>
    <dgm:cxn modelId="{72DBE705-612A-4663-9843-E2717CD11EEC}" type="presParOf" srcId="{B0B5DAEF-8830-45E6-A767-8C2C27AA7144}" destId="{08A4337E-AC57-4AA3-AA3F-2018F5EEC3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BE792-FA84-459B-9C84-4500C8DD078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DF793C7-E789-499A-B125-F433FEFEB956}">
      <dgm:prSet phldrT="[Texto]" custT="1"/>
      <dgm:spPr>
        <a:xfrm>
          <a:off x="701" y="1152132"/>
          <a:ext cx="3361283" cy="1612767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4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Trabalhador</a:t>
          </a:r>
        </a:p>
        <a:p>
          <a:pPr>
            <a:buNone/>
          </a:pPr>
          <a:r>
            <a:rPr lang="pt-PT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Cria / modifica picagens</a:t>
          </a:r>
        </a:p>
      </dgm:t>
    </dgm:pt>
    <dgm:pt modelId="{E7F1769B-4F71-487B-94C3-EE91AE225167}" type="parTrans" cxnId="{7206C370-0D9F-4505-84E0-52453683071C}">
      <dgm:prSet/>
      <dgm:spPr/>
      <dgm:t>
        <a:bodyPr/>
        <a:lstStyle/>
        <a:p>
          <a:endParaRPr lang="pt-PT"/>
        </a:p>
      </dgm:t>
    </dgm:pt>
    <dgm:pt modelId="{ABC15831-265D-42DF-B3BE-F170BDC15E51}" type="sibTrans" cxnId="{7206C370-0D9F-4505-84E0-52453683071C}">
      <dgm:prSet/>
      <dgm:spPr/>
      <dgm:t>
        <a:bodyPr/>
        <a:lstStyle/>
        <a:p>
          <a:endParaRPr lang="pt-PT"/>
        </a:p>
      </dgm:t>
    </dgm:pt>
    <dgm:pt modelId="{4E0D15CB-0A2B-4AD3-A2CF-3E0364938701}">
      <dgm:prSet phldrT="[Texto]" custT="1"/>
      <dgm:spPr>
        <a:xfrm>
          <a:off x="3567059" y="1152132"/>
          <a:ext cx="4291454" cy="1612767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0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Chefia</a:t>
          </a:r>
        </a:p>
        <a:p>
          <a:pPr>
            <a:buNone/>
          </a:pPr>
          <a:r>
            <a:rPr lang="pt-PT" sz="16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Aprova, não aprova ou indefere picagens</a:t>
          </a:r>
        </a:p>
      </dgm:t>
    </dgm:pt>
    <dgm:pt modelId="{A926FC27-0B30-4A2C-935A-67B8635BADE7}" type="parTrans" cxnId="{BF6DF990-A19A-42A0-A24E-795DC409818A}">
      <dgm:prSet/>
      <dgm:spPr/>
      <dgm:t>
        <a:bodyPr/>
        <a:lstStyle/>
        <a:p>
          <a:endParaRPr lang="pt-PT"/>
        </a:p>
      </dgm:t>
    </dgm:pt>
    <dgm:pt modelId="{0B2B65C3-BCE4-4390-B74C-F375DBFB1569}" type="sibTrans" cxnId="{BF6DF990-A19A-42A0-A24E-795DC409818A}">
      <dgm:prSet/>
      <dgm:spPr/>
      <dgm:t>
        <a:bodyPr/>
        <a:lstStyle/>
        <a:p>
          <a:endParaRPr lang="pt-PT"/>
        </a:p>
      </dgm:t>
    </dgm:pt>
    <dgm:pt modelId="{9666905B-FD02-4C08-B53F-A89EF8B11960}" type="pres">
      <dgm:prSet presAssocID="{E8BBE792-FA84-459B-9C84-4500C8DD0781}" presName="CompostProcess" presStyleCnt="0">
        <dgm:presLayoutVars>
          <dgm:dir/>
          <dgm:resizeHandles val="exact"/>
        </dgm:presLayoutVars>
      </dgm:prSet>
      <dgm:spPr/>
    </dgm:pt>
    <dgm:pt modelId="{3391629F-78A4-4BE4-A574-6048D3B8A5ED}" type="pres">
      <dgm:prSet presAssocID="{E8BBE792-FA84-459B-9C84-4500C8DD0781}" presName="arrow" presStyleLbl="bgShp" presStyleIdx="0" presStyleCnt="1" custScaleX="117647" custLinFactNeighborX="-752"/>
      <dgm:spPr>
        <a:xfrm>
          <a:off x="589441" y="0"/>
          <a:ext cx="6680333" cy="3917032"/>
        </a:xfrm>
        <a:prstGeom prst="rightArrow">
          <a:avLst/>
        </a:prstGeom>
        <a:solidFill>
          <a:srgbClr val="2DA2B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4CF6952-C5BE-4296-BE3A-1AD3F742848C}" type="pres">
      <dgm:prSet presAssocID="{E8BBE792-FA84-459B-9C84-4500C8DD0781}" presName="linearProcess" presStyleCnt="0"/>
      <dgm:spPr/>
    </dgm:pt>
    <dgm:pt modelId="{31D567A0-69A5-4387-8BD9-64FF190D1856}" type="pres">
      <dgm:prSet presAssocID="{9DF793C7-E789-499A-B125-F433FEFEB956}" presName="textNode" presStyleLbl="node1" presStyleIdx="0" presStyleCnt="2" custScaleX="87764" custScaleY="102933">
        <dgm:presLayoutVars>
          <dgm:bulletEnabled val="1"/>
        </dgm:presLayoutVars>
      </dgm:prSet>
      <dgm:spPr/>
    </dgm:pt>
    <dgm:pt modelId="{866AB5D7-FBB5-47FA-9909-AD9600607298}" type="pres">
      <dgm:prSet presAssocID="{ABC15831-265D-42DF-B3BE-F170BDC15E51}" presName="sibTrans" presStyleCnt="0"/>
      <dgm:spPr/>
    </dgm:pt>
    <dgm:pt modelId="{2B929527-210F-41A3-B6E0-6DB01A20D410}" type="pres">
      <dgm:prSet presAssocID="{4E0D15CB-0A2B-4AD3-A2CF-3E0364938701}" presName="textNode" presStyleLbl="node1" presStyleIdx="1" presStyleCnt="2" custScaleX="124662" custScaleY="95395" custLinFactNeighborX="-69350">
        <dgm:presLayoutVars>
          <dgm:bulletEnabled val="1"/>
        </dgm:presLayoutVars>
      </dgm:prSet>
      <dgm:spPr/>
    </dgm:pt>
  </dgm:ptLst>
  <dgm:cxnLst>
    <dgm:cxn modelId="{9F9E532C-ADAB-4CBC-AB8E-427D5911CD80}" type="presOf" srcId="{9DF793C7-E789-499A-B125-F433FEFEB956}" destId="{31D567A0-69A5-4387-8BD9-64FF190D1856}" srcOrd="0" destOrd="0" presId="urn:microsoft.com/office/officeart/2005/8/layout/hProcess9"/>
    <dgm:cxn modelId="{7206C370-0D9F-4505-84E0-52453683071C}" srcId="{E8BBE792-FA84-459B-9C84-4500C8DD0781}" destId="{9DF793C7-E789-499A-B125-F433FEFEB956}" srcOrd="0" destOrd="0" parTransId="{E7F1769B-4F71-487B-94C3-EE91AE225167}" sibTransId="{ABC15831-265D-42DF-B3BE-F170BDC15E51}"/>
    <dgm:cxn modelId="{0775387D-DE4B-486B-9E7C-5B7E634F6A0E}" type="presOf" srcId="{E8BBE792-FA84-459B-9C84-4500C8DD0781}" destId="{9666905B-FD02-4C08-B53F-A89EF8B11960}" srcOrd="0" destOrd="0" presId="urn:microsoft.com/office/officeart/2005/8/layout/hProcess9"/>
    <dgm:cxn modelId="{BF6DF990-A19A-42A0-A24E-795DC409818A}" srcId="{E8BBE792-FA84-459B-9C84-4500C8DD0781}" destId="{4E0D15CB-0A2B-4AD3-A2CF-3E0364938701}" srcOrd="1" destOrd="0" parTransId="{A926FC27-0B30-4A2C-935A-67B8635BADE7}" sibTransId="{0B2B65C3-BCE4-4390-B74C-F375DBFB1569}"/>
    <dgm:cxn modelId="{AB9F7AFD-67BD-438C-A0CF-413A26FF06DD}" type="presOf" srcId="{4E0D15CB-0A2B-4AD3-A2CF-3E0364938701}" destId="{2B929527-210F-41A3-B6E0-6DB01A20D410}" srcOrd="0" destOrd="0" presId="urn:microsoft.com/office/officeart/2005/8/layout/hProcess9"/>
    <dgm:cxn modelId="{BF052682-B091-4B42-91A4-CA3BD925F864}" type="presParOf" srcId="{9666905B-FD02-4C08-B53F-A89EF8B11960}" destId="{3391629F-78A4-4BE4-A574-6048D3B8A5ED}" srcOrd="0" destOrd="0" presId="urn:microsoft.com/office/officeart/2005/8/layout/hProcess9"/>
    <dgm:cxn modelId="{9F6535F2-EBBD-42A5-8456-90AA07229115}" type="presParOf" srcId="{9666905B-FD02-4C08-B53F-A89EF8B11960}" destId="{74CF6952-C5BE-4296-BE3A-1AD3F742848C}" srcOrd="1" destOrd="0" presId="urn:microsoft.com/office/officeart/2005/8/layout/hProcess9"/>
    <dgm:cxn modelId="{C4F8D715-D0C3-4CF5-8086-3DF2E2CEBD0C}" type="presParOf" srcId="{74CF6952-C5BE-4296-BE3A-1AD3F742848C}" destId="{31D567A0-69A5-4387-8BD9-64FF190D1856}" srcOrd="0" destOrd="0" presId="urn:microsoft.com/office/officeart/2005/8/layout/hProcess9"/>
    <dgm:cxn modelId="{87AA98D3-DDFE-4543-91AF-F82895D4A3FD}" type="presParOf" srcId="{74CF6952-C5BE-4296-BE3A-1AD3F742848C}" destId="{866AB5D7-FBB5-47FA-9909-AD9600607298}" srcOrd="1" destOrd="0" presId="urn:microsoft.com/office/officeart/2005/8/layout/hProcess9"/>
    <dgm:cxn modelId="{0D98A55F-383B-4EC2-8627-853F3FF132EF}" type="presParOf" srcId="{74CF6952-C5BE-4296-BE3A-1AD3F742848C}" destId="{2B929527-210F-41A3-B6E0-6DB01A20D4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83D55-44A2-4758-8901-2FDD11E959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D01C90-3E99-4E15-829D-F07D417228EA}">
      <dgm:prSet phldrT="[Texto]" custT="1"/>
      <dgm:spPr>
        <a:xfrm>
          <a:off x="2342" y="1152130"/>
          <a:ext cx="2585346" cy="1828794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4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Trabalhador</a:t>
          </a:r>
        </a:p>
        <a:p>
          <a:pPr>
            <a:buNone/>
          </a:pPr>
          <a:r>
            <a:rPr lang="pt-PT" sz="16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Solicita/Elimina ausência</a:t>
          </a:r>
        </a:p>
      </dgm:t>
    </dgm:pt>
    <dgm:pt modelId="{DE75E42A-1EE6-484E-A322-A652E02B88B5}" type="parTrans" cxnId="{3F3BFA4F-D9FC-433A-9301-F1F9B5196EDE}">
      <dgm:prSet/>
      <dgm:spPr/>
      <dgm:t>
        <a:bodyPr/>
        <a:lstStyle/>
        <a:p>
          <a:endParaRPr lang="pt-PT"/>
        </a:p>
      </dgm:t>
    </dgm:pt>
    <dgm:pt modelId="{91C682CB-F496-433C-8CB4-ED74764E7B65}" type="sibTrans" cxnId="{3F3BFA4F-D9FC-433A-9301-F1F9B5196EDE}">
      <dgm:prSet/>
      <dgm:spPr/>
      <dgm:t>
        <a:bodyPr/>
        <a:lstStyle/>
        <a:p>
          <a:endParaRPr lang="pt-PT"/>
        </a:p>
      </dgm:t>
    </dgm:pt>
    <dgm:pt modelId="{D5CDE119-2D32-4359-B318-C090065B227A}">
      <dgm:prSet phldrT="[Texto]" custT="1"/>
      <dgm:spPr>
        <a:xfrm>
          <a:off x="2888200" y="1239916"/>
          <a:ext cx="2304826" cy="1653222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0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DRH/DGP</a:t>
          </a:r>
        </a:p>
        <a:p>
          <a:pPr>
            <a:buNone/>
          </a:pPr>
          <a:r>
            <a:rPr lang="pt-PT" sz="16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Verifica enquadramento legal</a:t>
          </a:r>
        </a:p>
      </dgm:t>
    </dgm:pt>
    <dgm:pt modelId="{C204CE72-69EE-486F-B647-22E287AED7D2}" type="parTrans" cxnId="{270BBCCC-F3C1-45DC-BE6B-78E5814B1467}">
      <dgm:prSet/>
      <dgm:spPr/>
      <dgm:t>
        <a:bodyPr/>
        <a:lstStyle/>
        <a:p>
          <a:endParaRPr lang="pt-PT"/>
        </a:p>
      </dgm:t>
    </dgm:pt>
    <dgm:pt modelId="{B1FC203C-A30F-4BB3-A1EE-E580D4A2A715}" type="sibTrans" cxnId="{270BBCCC-F3C1-45DC-BE6B-78E5814B1467}">
      <dgm:prSet/>
      <dgm:spPr/>
      <dgm:t>
        <a:bodyPr/>
        <a:lstStyle/>
        <a:p>
          <a:endParaRPr lang="pt-PT"/>
        </a:p>
      </dgm:t>
    </dgm:pt>
    <dgm:pt modelId="{5571A036-A020-46AC-84DB-546ABA5AEC22}">
      <dgm:prSet phldrT="[Texto]" custT="1"/>
      <dgm:spPr>
        <a:xfrm>
          <a:off x="5493538" y="1152130"/>
          <a:ext cx="2507351" cy="1828794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0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Chefia</a:t>
          </a:r>
        </a:p>
        <a:p>
          <a:pPr>
            <a:buNone/>
          </a:pPr>
          <a:r>
            <a:rPr lang="pt-PT" sz="16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Aprova, não aprova ou indefere a ausência</a:t>
          </a:r>
        </a:p>
      </dgm:t>
    </dgm:pt>
    <dgm:pt modelId="{615F88D7-BDBD-43BE-8351-B3623A5CBE3A}" type="parTrans" cxnId="{1AAB1BED-6313-4CFF-8BA0-768B32D708E7}">
      <dgm:prSet/>
      <dgm:spPr/>
      <dgm:t>
        <a:bodyPr/>
        <a:lstStyle/>
        <a:p>
          <a:endParaRPr lang="pt-PT"/>
        </a:p>
      </dgm:t>
    </dgm:pt>
    <dgm:pt modelId="{09F9E035-3D6F-4C98-9E3E-2CB2FFB3F1B7}" type="sibTrans" cxnId="{1AAB1BED-6313-4CFF-8BA0-768B32D708E7}">
      <dgm:prSet/>
      <dgm:spPr/>
      <dgm:t>
        <a:bodyPr/>
        <a:lstStyle/>
        <a:p>
          <a:endParaRPr lang="pt-PT"/>
        </a:p>
      </dgm:t>
    </dgm:pt>
    <dgm:pt modelId="{1D5756FE-C1D2-41A1-94A9-6195177F9A88}" type="pres">
      <dgm:prSet presAssocID="{6FE83D55-44A2-4758-8901-2FDD11E959EF}" presName="CompostProcess" presStyleCnt="0">
        <dgm:presLayoutVars>
          <dgm:dir/>
          <dgm:resizeHandles val="exact"/>
        </dgm:presLayoutVars>
      </dgm:prSet>
      <dgm:spPr/>
    </dgm:pt>
    <dgm:pt modelId="{C9271EBD-D3B3-4481-B02C-6AF5DE6301E4}" type="pres">
      <dgm:prSet presAssocID="{6FE83D55-44A2-4758-8901-2FDD11E959EF}" presName="arrow" presStyleLbl="bgShp" presStyleIdx="0" presStyleCnt="1" custScaleX="115010"/>
      <dgm:spPr>
        <a:xfrm>
          <a:off x="600242" y="0"/>
          <a:ext cx="6802747" cy="4133056"/>
        </a:xfrm>
        <a:prstGeom prst="rightArrow">
          <a:avLst/>
        </a:prstGeom>
        <a:solidFill>
          <a:srgbClr val="2DA2B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4094A1D-37C9-407F-9721-93677BD455CE}" type="pres">
      <dgm:prSet presAssocID="{6FE83D55-44A2-4758-8901-2FDD11E959EF}" presName="linearProcess" presStyleCnt="0"/>
      <dgm:spPr/>
    </dgm:pt>
    <dgm:pt modelId="{20C6A37E-6549-47E1-BD87-209F257FD5D1}" type="pres">
      <dgm:prSet presAssocID="{1AD01C90-3E99-4E15-829D-F07D417228EA}" presName="textNode" presStyleLbl="node1" presStyleIdx="0" presStyleCnt="3" custScaleX="98778" custScaleY="101693" custLinFactNeighborX="46215">
        <dgm:presLayoutVars>
          <dgm:bulletEnabled val="1"/>
        </dgm:presLayoutVars>
      </dgm:prSet>
      <dgm:spPr/>
    </dgm:pt>
    <dgm:pt modelId="{D133837C-FED9-484D-9FB3-871EAEF49F04}" type="pres">
      <dgm:prSet presAssocID="{91C682CB-F496-433C-8CB4-ED74764E7B65}" presName="sibTrans" presStyleCnt="0"/>
      <dgm:spPr/>
    </dgm:pt>
    <dgm:pt modelId="{A5CAC594-3DAD-4589-B8A6-C4F5B4285E15}" type="pres">
      <dgm:prSet presAssocID="{D5CDE119-2D32-4359-B318-C090065B227A}" presName="textNode" presStyleLbl="node1" presStyleIdx="1" presStyleCnt="3" custLinFactNeighborX="-16448">
        <dgm:presLayoutVars>
          <dgm:bulletEnabled val="1"/>
        </dgm:presLayoutVars>
      </dgm:prSet>
      <dgm:spPr/>
    </dgm:pt>
    <dgm:pt modelId="{B0E69483-BA30-4E17-AE47-3B09318183FC}" type="pres">
      <dgm:prSet presAssocID="{B1FC203C-A30F-4BB3-A1EE-E580D4A2A715}" presName="sibTrans" presStyleCnt="0"/>
      <dgm:spPr/>
    </dgm:pt>
    <dgm:pt modelId="{1C0C02D4-AFE7-42DE-B11B-E157D406714B}" type="pres">
      <dgm:prSet presAssocID="{5571A036-A020-46AC-84DB-546ABA5AEC22}" presName="textNode" presStyleLbl="node1" presStyleIdx="2" presStyleCnt="3" custScaleX="108774" custScaleY="101918" custLinFactNeighborX="-74014" custLinFactNeighborY="661">
        <dgm:presLayoutVars>
          <dgm:bulletEnabled val="1"/>
        </dgm:presLayoutVars>
      </dgm:prSet>
      <dgm:spPr/>
    </dgm:pt>
  </dgm:ptLst>
  <dgm:cxnLst>
    <dgm:cxn modelId="{31BACA37-315D-4202-AE4D-3D7701B15720}" type="presOf" srcId="{1AD01C90-3E99-4E15-829D-F07D417228EA}" destId="{20C6A37E-6549-47E1-BD87-209F257FD5D1}" srcOrd="0" destOrd="0" presId="urn:microsoft.com/office/officeart/2005/8/layout/hProcess9"/>
    <dgm:cxn modelId="{CAB2886D-9864-45E0-92F5-81834919172F}" type="presOf" srcId="{5571A036-A020-46AC-84DB-546ABA5AEC22}" destId="{1C0C02D4-AFE7-42DE-B11B-E157D406714B}" srcOrd="0" destOrd="0" presId="urn:microsoft.com/office/officeart/2005/8/layout/hProcess9"/>
    <dgm:cxn modelId="{3F3BFA4F-D9FC-433A-9301-F1F9B5196EDE}" srcId="{6FE83D55-44A2-4758-8901-2FDD11E959EF}" destId="{1AD01C90-3E99-4E15-829D-F07D417228EA}" srcOrd="0" destOrd="0" parTransId="{DE75E42A-1EE6-484E-A322-A652E02B88B5}" sibTransId="{91C682CB-F496-433C-8CB4-ED74764E7B65}"/>
    <dgm:cxn modelId="{59C3C091-9DF5-4A58-9A53-FA44E720622A}" type="presOf" srcId="{6FE83D55-44A2-4758-8901-2FDD11E959EF}" destId="{1D5756FE-C1D2-41A1-94A9-6195177F9A88}" srcOrd="0" destOrd="0" presId="urn:microsoft.com/office/officeart/2005/8/layout/hProcess9"/>
    <dgm:cxn modelId="{52CF89A6-4903-479B-B988-CD6EDD145367}" type="presOf" srcId="{D5CDE119-2D32-4359-B318-C090065B227A}" destId="{A5CAC594-3DAD-4589-B8A6-C4F5B4285E15}" srcOrd="0" destOrd="0" presId="urn:microsoft.com/office/officeart/2005/8/layout/hProcess9"/>
    <dgm:cxn modelId="{270BBCCC-F3C1-45DC-BE6B-78E5814B1467}" srcId="{6FE83D55-44A2-4758-8901-2FDD11E959EF}" destId="{D5CDE119-2D32-4359-B318-C090065B227A}" srcOrd="1" destOrd="0" parTransId="{C204CE72-69EE-486F-B647-22E287AED7D2}" sibTransId="{B1FC203C-A30F-4BB3-A1EE-E580D4A2A715}"/>
    <dgm:cxn modelId="{1AAB1BED-6313-4CFF-8BA0-768B32D708E7}" srcId="{6FE83D55-44A2-4758-8901-2FDD11E959EF}" destId="{5571A036-A020-46AC-84DB-546ABA5AEC22}" srcOrd="2" destOrd="0" parTransId="{615F88D7-BDBD-43BE-8351-B3623A5CBE3A}" sibTransId="{09F9E035-3D6F-4C98-9E3E-2CB2FFB3F1B7}"/>
    <dgm:cxn modelId="{A271C248-D98E-419B-A108-08CCF39ABCBC}" type="presParOf" srcId="{1D5756FE-C1D2-41A1-94A9-6195177F9A88}" destId="{C9271EBD-D3B3-4481-B02C-6AF5DE6301E4}" srcOrd="0" destOrd="0" presId="urn:microsoft.com/office/officeart/2005/8/layout/hProcess9"/>
    <dgm:cxn modelId="{34B3B935-B87C-4244-9881-F5146DF4BFF0}" type="presParOf" srcId="{1D5756FE-C1D2-41A1-94A9-6195177F9A88}" destId="{C4094A1D-37C9-407F-9721-93677BD455CE}" srcOrd="1" destOrd="0" presId="urn:microsoft.com/office/officeart/2005/8/layout/hProcess9"/>
    <dgm:cxn modelId="{F1F6425C-F381-47C3-ADF9-59B6B757C734}" type="presParOf" srcId="{C4094A1D-37C9-407F-9721-93677BD455CE}" destId="{20C6A37E-6549-47E1-BD87-209F257FD5D1}" srcOrd="0" destOrd="0" presId="urn:microsoft.com/office/officeart/2005/8/layout/hProcess9"/>
    <dgm:cxn modelId="{B7CF6491-427F-4144-9E35-EF283343D204}" type="presParOf" srcId="{C4094A1D-37C9-407F-9721-93677BD455CE}" destId="{D133837C-FED9-484D-9FB3-871EAEF49F04}" srcOrd="1" destOrd="0" presId="urn:microsoft.com/office/officeart/2005/8/layout/hProcess9"/>
    <dgm:cxn modelId="{25FBDEBE-C78D-4CBC-8F8B-F53175F57647}" type="presParOf" srcId="{C4094A1D-37C9-407F-9721-93677BD455CE}" destId="{A5CAC594-3DAD-4589-B8A6-C4F5B4285E15}" srcOrd="2" destOrd="0" presId="urn:microsoft.com/office/officeart/2005/8/layout/hProcess9"/>
    <dgm:cxn modelId="{786F9BBF-C466-402E-AA63-4B478CA6D55D}" type="presParOf" srcId="{C4094A1D-37C9-407F-9721-93677BD455CE}" destId="{B0E69483-BA30-4E17-AE47-3B09318183FC}" srcOrd="3" destOrd="0" presId="urn:microsoft.com/office/officeart/2005/8/layout/hProcess9"/>
    <dgm:cxn modelId="{9006DA73-C8AA-4704-BBCF-9162DB8731CC}" type="presParOf" srcId="{C4094A1D-37C9-407F-9721-93677BD455CE}" destId="{1C0C02D4-AFE7-42DE-B11B-E157D406714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4AAA2-4970-4883-B476-386B7D9E288C}">
      <dsp:nvSpPr>
        <dsp:cNvPr id="0" name=""/>
        <dsp:cNvSpPr/>
      </dsp:nvSpPr>
      <dsp:spPr>
        <a:xfrm>
          <a:off x="2" y="0"/>
          <a:ext cx="8815521" cy="3389435"/>
        </a:xfrm>
        <a:prstGeom prst="rightArrow">
          <a:avLst/>
        </a:prstGeom>
        <a:solidFill>
          <a:srgbClr val="2DA2B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4A559-C01F-4DBF-823E-24A626ECF7AD}">
      <dsp:nvSpPr>
        <dsp:cNvPr id="0" name=""/>
        <dsp:cNvSpPr/>
      </dsp:nvSpPr>
      <dsp:spPr>
        <a:xfrm>
          <a:off x="49434" y="1003706"/>
          <a:ext cx="2122096" cy="1355774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Dados Pessoais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(ex. nome,  estado civil)</a:t>
          </a:r>
        </a:p>
      </dsp:txBody>
      <dsp:txXfrm>
        <a:off x="115617" y="1069889"/>
        <a:ext cx="1989730" cy="1223408"/>
      </dsp:txXfrm>
    </dsp:sp>
    <dsp:sp modelId="{7A5F85B0-1075-4668-AF4F-7BF7217B6E08}">
      <dsp:nvSpPr>
        <dsp:cNvPr id="0" name=""/>
        <dsp:cNvSpPr/>
      </dsp:nvSpPr>
      <dsp:spPr>
        <a:xfrm>
          <a:off x="2263374" y="1003706"/>
          <a:ext cx="2122096" cy="1355774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Dados de Endereço </a:t>
          </a:r>
          <a:r>
            <a:rPr lang="pt-PT" sz="14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(ex. morada, n.º telefone)</a:t>
          </a:r>
        </a:p>
      </dsp:txBody>
      <dsp:txXfrm>
        <a:off x="2329557" y="1069889"/>
        <a:ext cx="1989730" cy="1223408"/>
      </dsp:txXfrm>
    </dsp:sp>
    <dsp:sp modelId="{EC7CAA13-C1B6-4AD4-9B13-0F88026E262A}">
      <dsp:nvSpPr>
        <dsp:cNvPr id="0" name=""/>
        <dsp:cNvSpPr/>
      </dsp:nvSpPr>
      <dsp:spPr>
        <a:xfrm>
          <a:off x="4460815" y="1016830"/>
          <a:ext cx="2122096" cy="1355774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Dados Família/dependentes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(ex. n.º de filhos, cônjuge)</a:t>
          </a:r>
        </a:p>
      </dsp:txBody>
      <dsp:txXfrm>
        <a:off x="4526998" y="1083013"/>
        <a:ext cx="1989730" cy="1223408"/>
      </dsp:txXfrm>
    </dsp:sp>
    <dsp:sp modelId="{43CC13C1-7902-4CE2-B667-83BFEBB92E0D}">
      <dsp:nvSpPr>
        <dsp:cNvPr id="0" name=""/>
        <dsp:cNvSpPr/>
      </dsp:nvSpPr>
      <dsp:spPr>
        <a:xfrm>
          <a:off x="6689017" y="1016830"/>
          <a:ext cx="2122096" cy="1355774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Dados Bancários</a:t>
          </a:r>
          <a:r>
            <a:rPr lang="pt-PT" sz="14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(ex. NIB, IBAN)</a:t>
          </a:r>
        </a:p>
      </dsp:txBody>
      <dsp:txXfrm>
        <a:off x="6755200" y="1083013"/>
        <a:ext cx="1989730" cy="1223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CF1E4-EB5D-49C0-9AA3-8E2C3202AD0E}">
      <dsp:nvSpPr>
        <dsp:cNvPr id="0" name=""/>
        <dsp:cNvSpPr/>
      </dsp:nvSpPr>
      <dsp:spPr>
        <a:xfrm>
          <a:off x="3" y="0"/>
          <a:ext cx="7279685" cy="3229692"/>
        </a:xfrm>
        <a:prstGeom prst="rightArrow">
          <a:avLst/>
        </a:prstGeom>
        <a:solidFill>
          <a:srgbClr val="2DA2B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7C771-E40B-4D74-83F3-365123EEDC89}">
      <dsp:nvSpPr>
        <dsp:cNvPr id="0" name=""/>
        <dsp:cNvSpPr/>
      </dsp:nvSpPr>
      <dsp:spPr>
        <a:xfrm>
          <a:off x="246684" y="968907"/>
          <a:ext cx="2183906" cy="1291876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Consultar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Recibos Vencimento/DIR</a:t>
          </a:r>
        </a:p>
      </dsp:txBody>
      <dsp:txXfrm>
        <a:off x="309748" y="1031971"/>
        <a:ext cx="2057778" cy="1165748"/>
      </dsp:txXfrm>
    </dsp:sp>
    <dsp:sp modelId="{A1A894BB-8732-4CEE-B523-AD4D4342AA32}">
      <dsp:nvSpPr>
        <dsp:cNvPr id="0" name=""/>
        <dsp:cNvSpPr/>
      </dsp:nvSpPr>
      <dsp:spPr>
        <a:xfrm>
          <a:off x="2547891" y="968907"/>
          <a:ext cx="2183906" cy="1291876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Gravar/Guardar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Recibos Vencimento/DIR</a:t>
          </a:r>
        </a:p>
      </dsp:txBody>
      <dsp:txXfrm>
        <a:off x="2610955" y="1031971"/>
        <a:ext cx="2057778" cy="1165748"/>
      </dsp:txXfrm>
    </dsp:sp>
    <dsp:sp modelId="{08A4337E-AC57-4AA3-AA3F-2018F5EEC3F2}">
      <dsp:nvSpPr>
        <dsp:cNvPr id="0" name=""/>
        <dsp:cNvSpPr/>
      </dsp:nvSpPr>
      <dsp:spPr>
        <a:xfrm>
          <a:off x="4849097" y="968907"/>
          <a:ext cx="2183906" cy="1291876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Imprimir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Recibos Vencimento/DIR</a:t>
          </a:r>
        </a:p>
      </dsp:txBody>
      <dsp:txXfrm>
        <a:off x="4912161" y="1031971"/>
        <a:ext cx="2057778" cy="1165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629F-78A4-4BE4-A574-6048D3B8A5ED}">
      <dsp:nvSpPr>
        <dsp:cNvPr id="0" name=""/>
        <dsp:cNvSpPr/>
      </dsp:nvSpPr>
      <dsp:spPr>
        <a:xfrm>
          <a:off x="0" y="0"/>
          <a:ext cx="7723569" cy="2911876"/>
        </a:xfrm>
        <a:prstGeom prst="rightArrow">
          <a:avLst/>
        </a:prstGeom>
        <a:solidFill>
          <a:srgbClr val="2DA2B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567A0-69A5-4387-8BD9-64FF190D1856}">
      <dsp:nvSpPr>
        <dsp:cNvPr id="0" name=""/>
        <dsp:cNvSpPr/>
      </dsp:nvSpPr>
      <dsp:spPr>
        <a:xfrm>
          <a:off x="3664" y="856481"/>
          <a:ext cx="3077503" cy="1198912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Trabalhador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Cria / modifica picagens</a:t>
          </a:r>
        </a:p>
      </dsp:txBody>
      <dsp:txXfrm>
        <a:off x="62190" y="915007"/>
        <a:ext cx="2960451" cy="1081860"/>
      </dsp:txXfrm>
    </dsp:sp>
    <dsp:sp modelId="{2B929527-210F-41A3-B6E0-6DB01A20D410}">
      <dsp:nvSpPr>
        <dsp:cNvPr id="0" name=""/>
        <dsp:cNvSpPr/>
      </dsp:nvSpPr>
      <dsp:spPr>
        <a:xfrm>
          <a:off x="3163121" y="900381"/>
          <a:ext cx="4371357" cy="1111113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Chefia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Aprova, não aprova ou indefere picagens</a:t>
          </a:r>
        </a:p>
      </dsp:txBody>
      <dsp:txXfrm>
        <a:off x="3217361" y="954621"/>
        <a:ext cx="4262877" cy="1002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71EBD-D3B3-4481-B02C-6AF5DE6301E4}">
      <dsp:nvSpPr>
        <dsp:cNvPr id="0" name=""/>
        <dsp:cNvSpPr/>
      </dsp:nvSpPr>
      <dsp:spPr>
        <a:xfrm>
          <a:off x="97648" y="0"/>
          <a:ext cx="8517484" cy="3357274"/>
        </a:xfrm>
        <a:prstGeom prst="rightArrow">
          <a:avLst/>
        </a:prstGeom>
        <a:solidFill>
          <a:srgbClr val="2DA2B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6A37E-6549-47E1-BD87-209F257FD5D1}">
      <dsp:nvSpPr>
        <dsp:cNvPr id="0" name=""/>
        <dsp:cNvSpPr/>
      </dsp:nvSpPr>
      <dsp:spPr>
        <a:xfrm>
          <a:off x="183362" y="995814"/>
          <a:ext cx="2544012" cy="1365645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Trabalhador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Solicita/Elimina ausência</a:t>
          </a:r>
        </a:p>
      </dsp:txBody>
      <dsp:txXfrm>
        <a:off x="250027" y="1062479"/>
        <a:ext cx="2410682" cy="1232315"/>
      </dsp:txXfrm>
    </dsp:sp>
    <dsp:sp modelId="{A5CAC594-3DAD-4589-B8A6-C4F5B4285E15}">
      <dsp:nvSpPr>
        <dsp:cNvPr id="0" name=""/>
        <dsp:cNvSpPr/>
      </dsp:nvSpPr>
      <dsp:spPr>
        <a:xfrm>
          <a:off x="2874925" y="1007182"/>
          <a:ext cx="2575484" cy="1342909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DRH/DGP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Verifica enquadramento legal</a:t>
          </a:r>
        </a:p>
      </dsp:txBody>
      <dsp:txXfrm>
        <a:off x="2940480" y="1072737"/>
        <a:ext cx="2444374" cy="1211799"/>
      </dsp:txXfrm>
    </dsp:sp>
    <dsp:sp modelId="{1C0C02D4-AFE7-42DE-B11B-E157D406714B}">
      <dsp:nvSpPr>
        <dsp:cNvPr id="0" name=""/>
        <dsp:cNvSpPr/>
      </dsp:nvSpPr>
      <dsp:spPr>
        <a:xfrm>
          <a:off x="5618103" y="1003180"/>
          <a:ext cx="2801457" cy="1368666"/>
        </a:xfrm>
        <a:prstGeom prst="round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Chefia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Aprova, não aprova ou indefere a ausência</a:t>
          </a:r>
        </a:p>
      </dsp:txBody>
      <dsp:txXfrm>
        <a:off x="5684916" y="1069993"/>
        <a:ext cx="2667831" cy="123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441B6-16E1-4A46-8700-8EA83BCEC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A95CC5-7AA5-4BEC-9830-B2E7A0DF6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B1DC92C-98A5-418C-B21E-EB264856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F9CC696-867A-4B0C-9EAF-9A3803AB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CA06F9-8878-4D47-9686-61EE0D4C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65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63C9F-E4E4-4434-A3D0-05DFF7F2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5667819-5461-4863-9171-ABF22D967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7F555BA-9D82-4628-B7FE-C7817F3A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63139A-91B5-41B5-92B0-FC2B9888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5816C89-6697-4F6F-97F3-2281D201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910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0EE7DF-6CCC-40D9-83D5-CCF2F6A5D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39CE50A-8154-4EEC-9451-FEBA9954D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60FE9C-4823-41E2-9B1D-004B84BA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A75DA23-ECF0-4AA1-8FC5-8EC44005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B41EE8A-DD7C-4E17-80EF-891E9005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77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75A38-B246-44F7-8541-723A8D03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B48BDA4-7C77-4CB6-B714-B853BAD3F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AAA3213-3092-4C65-8320-095A037C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07D080-24B4-4E8C-9FEB-405D7563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50B447-5E94-4DDB-800D-A634B34E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852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4C540-BC78-4558-93C8-D0E1627F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36D45E3-3BF2-46D8-96F3-2AF7C8634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4FCCC4E-6BCA-4A61-82C7-FB671A07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E821E9F-4C71-4D92-8394-59141BDF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FBB8E0A-D8F1-40FD-9345-054B4070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52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F5886-5162-48E8-9765-D27BA867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D570A6B-4883-48EB-88FB-12368C71D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3FB046-0D42-4357-A8C6-D140AB177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37D0018-6028-4CEF-B133-05F8E261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5190FD5-C1AF-4016-BF3F-E673CD78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B996938-27C8-4D79-8400-5E3C93E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058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431C-9E36-40AE-AACA-D6C7E6E7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02B721F-A68A-416D-92C9-FBCAE865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16E876E-3E4D-424C-B09E-258A15CC5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089D964-60C4-44AD-A618-6F347E317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C3E24D8-238E-4F36-8E10-CDC2A783A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F338CB9-EC3D-4F25-A8E5-560ECB13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A67221B-1DFB-47FE-99C3-5C929BE2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69D9839-C61A-46F2-924D-D7D05809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72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81B4C-03FE-47FE-A8CD-DEAB4B12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8C8FE6C-77D4-4888-AD41-0BB739C0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CDE735E-6CF7-4301-A511-AF8A4606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EDFDD03-31CD-4C10-B490-210644C5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870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CBF844D-F94B-4078-9B04-8A27C648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22C6E0A-FFC5-46AD-AF4A-B60D92B3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4C04B0E-E308-4506-8DBC-2039A7BB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925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01406-B760-4ACC-9056-03903583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3583B80-6AB7-445C-8D91-3603A1D5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E433D4D-5990-47B9-A9E1-2255C682A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C61689-BDFE-41D2-ADB7-2F0E56CA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A484FA5-3E71-4D91-8A22-C60091CB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D3786BD-ABE2-4885-92F0-E2801D25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775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8A03B-37D0-4042-8BCA-48DE6255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C2522C5-F4B7-404F-99CE-61729F624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94E47AB-0596-4772-8515-89E0CE029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690F5FC-6665-4CAD-85B9-B29ACAE8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961B9C5-9270-4074-B72C-6FC2F73F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C44EFF4-FFA3-4346-96D2-196F1E32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76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F01BC6D-915B-4716-8A9A-EDF7E081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7B5E6CF-9BA3-423C-8511-77F3B78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293424A-AC64-45DC-8F3E-D979F8B96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A3F2-AB80-4B5A-9156-1F0B6309AE3B}" type="datetimeFigureOut">
              <a:rPr lang="pt-PT" smtClean="0"/>
              <a:t>13/06/2023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A2026AD-4E07-4BC7-879C-FD0F8A027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07BB23-D23F-402A-B39D-BDA4F5E32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FE1A-8BB3-4AAA-A489-49B3E49D1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14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F524092-6A46-4648-B6DA-75E54204B313}"/>
              </a:ext>
            </a:extLst>
          </p:cNvPr>
          <p:cNvSpPr txBox="1">
            <a:spLocks/>
          </p:cNvSpPr>
          <p:nvPr/>
        </p:nvSpPr>
        <p:spPr>
          <a:xfrm>
            <a:off x="3844636" y="2895601"/>
            <a:ext cx="4502727" cy="120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>
                <a:solidFill>
                  <a:srgbClr val="00C0E6"/>
                </a:solidFill>
                <a:latin typeface="+mn-lt"/>
              </a:rPr>
              <a:t>PORTAL DO TRABALHADOR</a:t>
            </a:r>
          </a:p>
          <a:p>
            <a:r>
              <a:rPr lang="pt-PT" sz="1800" b="1" i="1" dirty="0">
                <a:solidFill>
                  <a:srgbClr val="00C0E6"/>
                </a:solidFill>
              </a:rPr>
              <a:t> </a:t>
            </a:r>
            <a:endParaRPr lang="pt-PT" sz="1800" b="1" i="1" dirty="0">
              <a:solidFill>
                <a:srgbClr val="00C0E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EECD6C8-AA23-4EB6-BF2D-16A78EE90F25}"/>
              </a:ext>
            </a:extLst>
          </p:cNvPr>
          <p:cNvSpPr txBox="1">
            <a:spLocks/>
          </p:cNvSpPr>
          <p:nvPr/>
        </p:nvSpPr>
        <p:spPr>
          <a:xfrm>
            <a:off x="3844636" y="4947822"/>
            <a:ext cx="4502727" cy="1426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>
                <a:solidFill>
                  <a:srgbClr val="00C0E6"/>
                </a:solidFill>
                <a:latin typeface="+mn-lt"/>
              </a:rPr>
              <a:t>Ana Salomé Brito</a:t>
            </a:r>
          </a:p>
          <a:p>
            <a:r>
              <a:rPr lang="pt-PT" sz="2400" dirty="0">
                <a:solidFill>
                  <a:srgbClr val="00C0E6"/>
                </a:solidFill>
                <a:latin typeface="+mn-lt"/>
              </a:rPr>
              <a:t>Cátia Cardoso</a:t>
            </a:r>
          </a:p>
          <a:p>
            <a:r>
              <a:rPr lang="pt-PT" sz="2400" dirty="0">
                <a:solidFill>
                  <a:srgbClr val="00C0E6"/>
                </a:solidFill>
                <a:latin typeface="+mn-lt"/>
              </a:rPr>
              <a:t>Rui Morgado</a:t>
            </a:r>
          </a:p>
          <a:p>
            <a:r>
              <a:rPr lang="pt-PT" sz="1800" b="1" i="1" dirty="0">
                <a:solidFill>
                  <a:srgbClr val="00C0E6"/>
                </a:solidFill>
              </a:rPr>
              <a:t> </a:t>
            </a:r>
            <a:endParaRPr lang="pt-PT" sz="1800" b="1" i="1" dirty="0">
              <a:solidFill>
                <a:srgbClr val="00C0E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9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CFBC62-B8BD-43DC-96E2-1F7ACE7D2F73}"/>
              </a:ext>
            </a:extLst>
          </p:cNvPr>
          <p:cNvSpPr txBox="1"/>
          <p:nvPr/>
        </p:nvSpPr>
        <p:spPr>
          <a:xfrm>
            <a:off x="306327" y="5177196"/>
            <a:ext cx="1105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400" dirty="0"/>
          </a:p>
          <a:p>
            <a:pPr algn="just"/>
            <a:r>
              <a:rPr lang="pt-PT" sz="1600" dirty="0"/>
              <a:t>Nota: Se existir devolução por parte da GP ou da Chefia, o trabalhador não pode alterar o pedido, tem de iniciar nova solicitação de ausência. O portal não permitirá esta funcionalidade em períodos reservados ao processamento de vencimentos.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18FAF2-9B3E-4727-9648-F3141552D25C}"/>
              </a:ext>
            </a:extLst>
          </p:cNvPr>
          <p:cNvSpPr txBox="1"/>
          <p:nvPr/>
        </p:nvSpPr>
        <p:spPr>
          <a:xfrm>
            <a:off x="411982" y="937065"/>
            <a:ext cx="113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Ausências e Contas de tempos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  <p:graphicFrame>
        <p:nvGraphicFramePr>
          <p:cNvPr id="7" name="Marcador de Posição de Conteúdo 3">
            <a:extLst>
              <a:ext uri="{FF2B5EF4-FFF2-40B4-BE49-F238E27FC236}">
                <a16:creationId xmlns:a16="http://schemas.microsoft.com/office/drawing/2014/main" id="{BA7E989A-004B-4E9B-ADB6-E588AF1D5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66657"/>
              </p:ext>
            </p:extLst>
          </p:nvPr>
        </p:nvGraphicFramePr>
        <p:xfrm>
          <a:off x="1833890" y="1819922"/>
          <a:ext cx="8712782" cy="335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4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D0130-F7D6-41CF-A19E-4D13A269B0FD}"/>
              </a:ext>
            </a:extLst>
          </p:cNvPr>
          <p:cNvSpPr txBox="1">
            <a:spLocks/>
          </p:cNvSpPr>
          <p:nvPr/>
        </p:nvSpPr>
        <p:spPr>
          <a:xfrm>
            <a:off x="3273136" y="5051394"/>
            <a:ext cx="5645728" cy="1074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  <a:p>
            <a:pPr algn="ctr"/>
            <a:endParaRPr lang="pt-PT" sz="1800" b="1" dirty="0">
              <a:solidFill>
                <a:srgbClr val="00C0E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PT" sz="1800" dirty="0">
                <a:solidFill>
                  <a:srgbClr val="00C0E6"/>
                </a:solidFill>
                <a:latin typeface="Century Gothic" panose="020B0502020202020204" pitchFamily="34" charset="0"/>
              </a:rPr>
              <a:t>Ana Salomé Brito / Cátia Cardoso / Rui Morgado</a:t>
            </a:r>
            <a:endParaRPr lang="pt-PT" sz="1800" dirty="0">
              <a:solidFill>
                <a:srgbClr val="00C0E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9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7ED04C-2108-4822-85AF-0BB328BA9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23" y="1051354"/>
            <a:ext cx="4737003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1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CFBC62-B8BD-43DC-96E2-1F7ACE7D2F73}"/>
              </a:ext>
            </a:extLst>
          </p:cNvPr>
          <p:cNvSpPr txBox="1"/>
          <p:nvPr/>
        </p:nvSpPr>
        <p:spPr>
          <a:xfrm>
            <a:off x="335782" y="2107138"/>
            <a:ext cx="11364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400" dirty="0"/>
          </a:p>
          <a:p>
            <a:pPr algn="just"/>
            <a:r>
              <a:rPr lang="pt-PT" sz="2400" dirty="0"/>
              <a:t>O Portal do Trabalhador é uma plataforma digital através da qual os trabalhadores dos SMAS de Sintra podem aceder aos seus dados pessoais, registo de picagens, saldos, ausências, recibos de vencimento e declarações individuais de rendimento.</a:t>
            </a:r>
          </a:p>
          <a:p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18FAF2-9B3E-4727-9648-F3141552D25C}"/>
              </a:ext>
            </a:extLst>
          </p:cNvPr>
          <p:cNvSpPr txBox="1"/>
          <p:nvPr/>
        </p:nvSpPr>
        <p:spPr>
          <a:xfrm>
            <a:off x="401934" y="1276141"/>
            <a:ext cx="1136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Conceito</a:t>
            </a:r>
          </a:p>
          <a:p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</p:spTree>
    <p:extLst>
      <p:ext uri="{BB962C8B-B14F-4D97-AF65-F5344CB8AC3E}">
        <p14:creationId xmlns:p14="http://schemas.microsoft.com/office/powerpoint/2010/main" val="354741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CFBC62-B8BD-43DC-96E2-1F7ACE7D2F73}"/>
              </a:ext>
            </a:extLst>
          </p:cNvPr>
          <p:cNvSpPr txBox="1"/>
          <p:nvPr/>
        </p:nvSpPr>
        <p:spPr>
          <a:xfrm>
            <a:off x="401934" y="1876475"/>
            <a:ext cx="1136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400" dirty="0"/>
          </a:p>
          <a:p>
            <a:pPr algn="just"/>
            <a:r>
              <a:rPr lang="pt-PT" sz="2400" dirty="0"/>
              <a:t>Para os trabalhadores que não têm posto de trabalho dotado de computador, estão disponíveis postos de acesso na Sala de Piquete das instalações do Complexo Oficinal e Laboratorial da Portela (COLP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18FAF2-9B3E-4727-9648-F3141552D25C}"/>
              </a:ext>
            </a:extLst>
          </p:cNvPr>
          <p:cNvSpPr txBox="1"/>
          <p:nvPr/>
        </p:nvSpPr>
        <p:spPr>
          <a:xfrm>
            <a:off x="401934" y="1276141"/>
            <a:ext cx="1136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Postos de acesso</a:t>
            </a:r>
          </a:p>
          <a:p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</p:spTree>
    <p:extLst>
      <p:ext uri="{BB962C8B-B14F-4D97-AF65-F5344CB8AC3E}">
        <p14:creationId xmlns:p14="http://schemas.microsoft.com/office/powerpoint/2010/main" val="403614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718FAF2-9B3E-4727-9648-F3141552D25C}"/>
              </a:ext>
            </a:extLst>
          </p:cNvPr>
          <p:cNvSpPr txBox="1"/>
          <p:nvPr/>
        </p:nvSpPr>
        <p:spPr>
          <a:xfrm>
            <a:off x="411982" y="919337"/>
            <a:ext cx="113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Aceder à página da INTRANET e clicar no separador do Portal de Trabalhador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69CCD-F5BB-4221-88DF-6915F2364CA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19337" r="88361" b="70534"/>
          <a:stretch/>
        </p:blipFill>
        <p:spPr bwMode="auto">
          <a:xfrm>
            <a:off x="1385028" y="1475503"/>
            <a:ext cx="741680" cy="1073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880BC2C-8AC3-4A74-B95C-51A272B1D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983" y="1451062"/>
            <a:ext cx="5371960" cy="26763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C7C215-9FC5-4C23-B654-0D271EB0D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28" y="4298674"/>
            <a:ext cx="532226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718FAF2-9B3E-4727-9648-F3141552D25C}"/>
              </a:ext>
            </a:extLst>
          </p:cNvPr>
          <p:cNvSpPr txBox="1"/>
          <p:nvPr/>
        </p:nvSpPr>
        <p:spPr>
          <a:xfrm>
            <a:off x="411982" y="1122964"/>
            <a:ext cx="113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Colocar o n.º de trabalhador e a senha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858932-3BF7-4B95-83C9-1306F618D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8" t="19738" r="35662" b="38040"/>
          <a:stretch/>
        </p:blipFill>
        <p:spPr>
          <a:xfrm>
            <a:off x="3305259" y="1737806"/>
            <a:ext cx="5802882" cy="44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4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CFBC62-B8BD-43DC-96E2-1F7ACE7D2F73}"/>
              </a:ext>
            </a:extLst>
          </p:cNvPr>
          <p:cNvSpPr txBox="1"/>
          <p:nvPr/>
        </p:nvSpPr>
        <p:spPr>
          <a:xfrm>
            <a:off x="411982" y="5264454"/>
            <a:ext cx="1073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2400" dirty="0"/>
          </a:p>
          <a:p>
            <a:pPr algn="just"/>
            <a:r>
              <a:rPr lang="pt-PT" sz="1600" b="1" dirty="0"/>
              <a:t>Nota:</a:t>
            </a:r>
            <a:r>
              <a:rPr lang="pt-PT" sz="1600" dirty="0"/>
              <a:t> O portal não permitirá alterar dados bancários em períodos reservados ao processamento de vencimentos.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18FAF2-9B3E-4727-9648-F3141552D25C}"/>
              </a:ext>
            </a:extLst>
          </p:cNvPr>
          <p:cNvSpPr txBox="1"/>
          <p:nvPr/>
        </p:nvSpPr>
        <p:spPr>
          <a:xfrm>
            <a:off x="0" y="1121115"/>
            <a:ext cx="1136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Dados Pessoais</a:t>
            </a:r>
          </a:p>
          <a:p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  <p:graphicFrame>
        <p:nvGraphicFramePr>
          <p:cNvPr id="6" name="Marcador de Posição de Conteúdo 3">
            <a:extLst>
              <a:ext uri="{FF2B5EF4-FFF2-40B4-BE49-F238E27FC236}">
                <a16:creationId xmlns:a16="http://schemas.microsoft.com/office/drawing/2014/main" id="{AA4412AE-9575-4804-8C74-0E8995310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917489"/>
              </p:ext>
            </p:extLst>
          </p:nvPr>
        </p:nvGraphicFramePr>
        <p:xfrm>
          <a:off x="1473693" y="1536614"/>
          <a:ext cx="8815526" cy="33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407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CFBC62-B8BD-43DC-96E2-1F7ACE7D2F73}"/>
              </a:ext>
            </a:extLst>
          </p:cNvPr>
          <p:cNvSpPr txBox="1"/>
          <p:nvPr/>
        </p:nvSpPr>
        <p:spPr>
          <a:xfrm>
            <a:off x="306327" y="5177196"/>
            <a:ext cx="1105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400" dirty="0"/>
          </a:p>
          <a:p>
            <a:pPr algn="just"/>
            <a:r>
              <a:rPr lang="pt-PT" sz="1600" dirty="0"/>
              <a:t>Nota: O portal não permitirá esta funcionalidade em períodos reservados ao processamento de vencimentos e emissão de declaração anual de IRS (só aplicável ao recibo do mês em curso e à declaração do ano em curso)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18FAF2-9B3E-4727-9648-F3141552D25C}"/>
              </a:ext>
            </a:extLst>
          </p:cNvPr>
          <p:cNvSpPr txBox="1"/>
          <p:nvPr/>
        </p:nvSpPr>
        <p:spPr>
          <a:xfrm>
            <a:off x="411982" y="937065"/>
            <a:ext cx="1136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Benefícios complementares e Pagamentos</a:t>
            </a:r>
          </a:p>
          <a:p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1621E2F-7EF3-47C5-AA90-961928035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913799"/>
              </p:ext>
            </p:extLst>
          </p:nvPr>
        </p:nvGraphicFramePr>
        <p:xfrm>
          <a:off x="2352583" y="1768062"/>
          <a:ext cx="7279689" cy="322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9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CFBC62-B8BD-43DC-96E2-1F7ACE7D2F73}"/>
              </a:ext>
            </a:extLst>
          </p:cNvPr>
          <p:cNvSpPr txBox="1"/>
          <p:nvPr/>
        </p:nvSpPr>
        <p:spPr>
          <a:xfrm>
            <a:off x="306327" y="5177196"/>
            <a:ext cx="1105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400" dirty="0"/>
          </a:p>
          <a:p>
            <a:pPr algn="just"/>
            <a:r>
              <a:rPr lang="pt-PT" sz="1600" b="1" dirty="0"/>
              <a:t>Nota:</a:t>
            </a:r>
            <a:r>
              <a:rPr lang="pt-PT" sz="1600" dirty="0"/>
              <a:t> No caso de devolução por parte da Chefia, tem que iniciar novo pedido. O portal não permitirá esta funcionalidade em períodos reservados ao processamento de vencimentos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18FAF2-9B3E-4727-9648-F3141552D25C}"/>
              </a:ext>
            </a:extLst>
          </p:cNvPr>
          <p:cNvSpPr txBox="1"/>
          <p:nvPr/>
        </p:nvSpPr>
        <p:spPr>
          <a:xfrm>
            <a:off x="411982" y="1130294"/>
            <a:ext cx="113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Correções de registo de tempos (picagens) e comprovante de tempos (verbete)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6283F1-78E1-4E85-8DB0-A2AB6CD309B4}"/>
              </a:ext>
            </a:extLst>
          </p:cNvPr>
          <p:cNvSpPr txBox="1">
            <a:spLocks/>
          </p:cNvSpPr>
          <p:nvPr/>
        </p:nvSpPr>
        <p:spPr>
          <a:xfrm>
            <a:off x="335782" y="6310745"/>
            <a:ext cx="8974473" cy="46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DO TRABALHADOR</a:t>
            </a:r>
            <a:r>
              <a:rPr lang="pt-P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pt-PT" sz="2400" dirty="0">
                <a:solidFill>
                  <a:schemeClr val="bg1"/>
                </a:solidFill>
                <a:cs typeface="Calibri" panose="020F0502020204030204" pitchFamily="34" charset="0"/>
              </a:rPr>
              <a:t>Ana Salomé Brito / Cátia Cardoso / Rui Morgado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F88C4C-EB3A-42F2-A64C-32D6321D9043}"/>
              </a:ext>
            </a:extLst>
          </p:cNvPr>
          <p:cNvSpPr txBox="1">
            <a:spLocks/>
          </p:cNvSpPr>
          <p:nvPr/>
        </p:nvSpPr>
        <p:spPr>
          <a:xfrm>
            <a:off x="411982" y="140678"/>
            <a:ext cx="11364686" cy="79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C0E6"/>
                </a:solidFill>
                <a:latin typeface="Century Gothic" panose="020B0502020202020204" pitchFamily="34" charset="0"/>
              </a:rPr>
              <a:t>PORTAL DO TRABALHADOR</a:t>
            </a:r>
          </a:p>
        </p:txBody>
      </p:sp>
      <p:graphicFrame>
        <p:nvGraphicFramePr>
          <p:cNvPr id="11" name="Marcador de Posição de Conteúdo 3">
            <a:extLst>
              <a:ext uri="{FF2B5EF4-FFF2-40B4-BE49-F238E27FC236}">
                <a16:creationId xmlns:a16="http://schemas.microsoft.com/office/drawing/2014/main" id="{A611D1A9-5BA4-4500-8049-A2F3B057E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119398"/>
              </p:ext>
            </p:extLst>
          </p:nvPr>
        </p:nvGraphicFramePr>
        <p:xfrm>
          <a:off x="2041864" y="1953087"/>
          <a:ext cx="7723573" cy="291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822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524</Words>
  <Application>Microsoft Office PowerPoint</Application>
  <PresentationFormat>Ecrã Panorâmico</PresentationFormat>
  <Paragraphs>70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Lucida Sans Unicode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Davide Simões</dc:creator>
  <cp:lastModifiedBy>Cátia Cardoso</cp:lastModifiedBy>
  <cp:revision>27</cp:revision>
  <dcterms:created xsi:type="dcterms:W3CDTF">2021-01-20T14:43:22Z</dcterms:created>
  <dcterms:modified xsi:type="dcterms:W3CDTF">2023-06-13T11:03:09Z</dcterms:modified>
</cp:coreProperties>
</file>